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4" r:id="rId6"/>
    <p:sldId id="266" r:id="rId7"/>
    <p:sldId id="282" r:id="rId8"/>
    <p:sldId id="261" r:id="rId9"/>
    <p:sldId id="284" r:id="rId10"/>
    <p:sldId id="259" r:id="rId11"/>
    <p:sldId id="278" r:id="rId12"/>
    <p:sldId id="279" r:id="rId13"/>
    <p:sldId id="260" r:id="rId14"/>
    <p:sldId id="288" r:id="rId15"/>
    <p:sldId id="267" r:id="rId16"/>
    <p:sldId id="289" r:id="rId17"/>
    <p:sldId id="290" r:id="rId18"/>
    <p:sldId id="291" r:id="rId19"/>
    <p:sldId id="293" r:id="rId20"/>
    <p:sldId id="292" r:id="rId21"/>
    <p:sldId id="285" r:id="rId22"/>
    <p:sldId id="265" r:id="rId23"/>
    <p:sldId id="268" r:id="rId24"/>
    <p:sldId id="283" r:id="rId25"/>
    <p:sldId id="286" r:id="rId26"/>
    <p:sldId id="272" r:id="rId27"/>
    <p:sldId id="287" r:id="rId28"/>
    <p:sldId id="294" r:id="rId29"/>
    <p:sldId id="26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058"/>
    <a:srgbClr val="1A2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4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50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66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6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9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73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4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36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8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48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52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3833-5512-46C1-863B-3D65924E8669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782FC-1DD1-471B-AE18-36722ABFA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8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earningapps.org/watch?v=phxo577uk25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earningapps.org/watch?v=pm3idjii325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37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/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8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2922" y="0"/>
            <a:ext cx="7020732" cy="4215539"/>
          </a:xfrm>
          <a:prstGeom prst="rect">
            <a:avLst/>
          </a:prstGeom>
          <a:solidFill>
            <a:srgbClr val="1B2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0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7552273" y="113939"/>
            <a:ext cx="129692" cy="1121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549831" y="1751308"/>
            <a:ext cx="165315" cy="1338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14038" y="3201318"/>
            <a:ext cx="112552" cy="1269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896991" y="1843232"/>
            <a:ext cx="79606" cy="785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55959" y="2306555"/>
            <a:ext cx="93423" cy="849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785512" y="576502"/>
            <a:ext cx="125627" cy="99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586769" y="27160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791072" y="366856"/>
            <a:ext cx="45719" cy="560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694897" y="7059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028979" y="629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532" y="736934"/>
            <a:ext cx="3981700" cy="51329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394" t="1850" r="2644" b="14198"/>
          <a:stretch/>
        </p:blipFill>
        <p:spPr>
          <a:xfrm>
            <a:off x="6993972" y="736934"/>
            <a:ext cx="3390804" cy="51329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64904" y="5869880"/>
            <a:ext cx="364893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Николай Николаевич Носов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5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09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4189" y="424554"/>
            <a:ext cx="5556937" cy="7150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Словарь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6160" y="1797832"/>
            <a:ext cx="315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медведь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3328" y="3754137"/>
            <a:ext cx="315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молоко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033802" y="1797832"/>
            <a:ext cx="7631801" cy="2602635"/>
            <a:chOff x="1173190" y="1797833"/>
            <a:chExt cx="7631801" cy="2602635"/>
          </a:xfrm>
        </p:grpSpPr>
        <p:sp>
          <p:nvSpPr>
            <p:cNvPr id="8" name="TextBox 7"/>
            <p:cNvSpPr txBox="1"/>
            <p:nvPr/>
          </p:nvSpPr>
          <p:spPr>
            <a:xfrm>
              <a:off x="1173193" y="1797833"/>
              <a:ext cx="3152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Апрел</a:t>
              </a:r>
              <a:r>
                <a:rPr lang="ru-RU" sz="3600" dirty="0">
                  <a:latin typeface="Arial" panose="020B0604020202020204" pitchFamily="34" charset="0"/>
                  <a:cs typeface="Arial" panose="020B0604020202020204" pitchFamily="34" charset="0"/>
                </a:rPr>
                <a:t>ь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73192" y="2775985"/>
              <a:ext cx="3152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желтый</a:t>
              </a:r>
              <a:endParaRPr lang="ru-RU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73190" y="3754137"/>
              <a:ext cx="3152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Arial" panose="020B0604020202020204" pitchFamily="34" charset="0"/>
                  <a:cs typeface="Arial" panose="020B0604020202020204" pitchFamily="34" charset="0"/>
                </a:rPr>
                <a:t>д</a:t>
              </a:r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орога</a:t>
              </a:r>
              <a:endParaRPr lang="ru-RU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52716" y="2775985"/>
              <a:ext cx="3152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Arial" panose="020B0604020202020204" pitchFamily="34" charset="0"/>
                  <a:cs typeface="Arial" panose="020B0604020202020204" pitchFamily="34" charset="0"/>
                </a:rPr>
                <a:t>с</a:t>
              </a:r>
              <a:r>
                <a:rPr lang="ru-RU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амолет </a:t>
              </a:r>
              <a:endParaRPr lang="ru-RU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9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8" b="98234" l="408" r="9972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5798" y="803233"/>
            <a:ext cx="5292587" cy="52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5082" y="672353"/>
            <a:ext cx="9668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 урока: Личные местоимения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5082" y="1481898"/>
            <a:ext cx="794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00900" y="3498085"/>
            <a:ext cx="348278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знать,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8017" y="3809111"/>
            <a:ext cx="5136777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что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называют личным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местоимением,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00" y="5015753"/>
            <a:ext cx="326763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научиться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4834" y="2168569"/>
            <a:ext cx="5903259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отличать местоимение от других частей речи.</a:t>
            </a:r>
          </a:p>
        </p:txBody>
      </p:sp>
    </p:spTree>
    <p:extLst>
      <p:ext uri="{BB962C8B-B14F-4D97-AF65-F5344CB8AC3E}">
        <p14:creationId xmlns:p14="http://schemas.microsoft.com/office/powerpoint/2010/main" val="1508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5082" y="1021976"/>
            <a:ext cx="9668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 урока: Личные местоимения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5082" y="2019780"/>
            <a:ext cx="10434918" cy="9194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узнать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что называют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личным местоимением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научиться отличать местоимение от других частей речи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81726" y="427232"/>
            <a:ext cx="675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 урока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1726" y="3790330"/>
            <a:ext cx="968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части речи в русском языке.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1727" y="1486709"/>
            <a:ext cx="10010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называют личным местоимением.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81726" y="5539952"/>
            <a:ext cx="10010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Научимся распознавать личные местоимения среди других частей речи.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81726" y="427232"/>
            <a:ext cx="675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 урока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1727" y="1763708"/>
            <a:ext cx="968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части речи в русском языке.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1725" y="3562879"/>
            <a:ext cx="10010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называют личным местоимением.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90" y="1638482"/>
            <a:ext cx="1195708" cy="8967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81726" y="5539951"/>
            <a:ext cx="10010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Научимся распознавать личные местоимения среди других частей речи.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5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/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01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857" t="50368" r="14275" b="7353"/>
          <a:stretch/>
        </p:blipFill>
        <p:spPr>
          <a:xfrm>
            <a:off x="1143001" y="1519516"/>
            <a:ext cx="10024197" cy="3563471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2568388" y="1922929"/>
            <a:ext cx="3751730" cy="250115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2593041" y="1922929"/>
            <a:ext cx="3727077" cy="106231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50577" y="4165944"/>
            <a:ext cx="229048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Он, она, оно, они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433482" y="3173505"/>
            <a:ext cx="2886636" cy="125057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6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6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930" t="30537" r="24971" b="16393"/>
          <a:stretch/>
        </p:blipFill>
        <p:spPr>
          <a:xfrm>
            <a:off x="1709082" y="986468"/>
            <a:ext cx="8742874" cy="4650057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844936" y="1659648"/>
            <a:ext cx="136478" cy="1315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844936" y="5378942"/>
            <a:ext cx="136478" cy="1315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844936" y="3516586"/>
            <a:ext cx="136478" cy="1315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38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8" b="98234" l="408" r="9972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5798" y="803233"/>
            <a:ext cx="5292587" cy="52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6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81726" y="427232"/>
            <a:ext cx="675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 урока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1727" y="1763708"/>
            <a:ext cx="968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части речи в русском языке.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1725" y="3562879"/>
            <a:ext cx="10010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называют личным местоимением.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81726" y="5539951"/>
            <a:ext cx="10010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Научимся распознавать личные местоимения среди других частей речи.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90" y="1638482"/>
            <a:ext cx="1195708" cy="8967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90" y="3610130"/>
            <a:ext cx="1195708" cy="89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18" t="1661" r="2665" b="62532"/>
          <a:stretch/>
        </p:blipFill>
        <p:spPr>
          <a:xfrm>
            <a:off x="1761565" y="1089210"/>
            <a:ext cx="8628506" cy="459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72353" y="825224"/>
            <a:ext cx="10905564" cy="4304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Лиса — это хитрое и умное животное.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Она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всегда внимательно следит за окружающей средой. Когда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вижу лису, мне кажется, что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она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знает что-то важное.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Мы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можем наблюдать за ней, как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она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ловко передвигается по лесу.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Она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оставляет за собой следы, которые рассказывают о её приключениях.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84441" y="934406"/>
            <a:ext cx="192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Ед.ч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3-е лицо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2387" y="2246866"/>
            <a:ext cx="192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Ед.ч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3-е лицо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7241" y="2959589"/>
            <a:ext cx="192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Ед.ч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3-е лицо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86464" y="2847334"/>
            <a:ext cx="192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Ед.ч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3-е лицо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05581" y="1604223"/>
            <a:ext cx="192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Ед.ч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1-е лицо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856" y="2210116"/>
            <a:ext cx="192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Мн.ч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1-е лицо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68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1726" y="5422232"/>
            <a:ext cx="10010274" cy="1435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81726" y="1368990"/>
            <a:ext cx="10010273" cy="143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81726" y="3395611"/>
            <a:ext cx="10010274" cy="1435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81726" y="427232"/>
            <a:ext cx="675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 урока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1727" y="1763708"/>
            <a:ext cx="968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Вспомним части речи в русском языке.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1725" y="3562879"/>
            <a:ext cx="10010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Узнаем, что называют личным местоимением.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90" y="1638482"/>
            <a:ext cx="1195708" cy="8967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90" y="3610130"/>
            <a:ext cx="1195708" cy="8967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90" y="5691724"/>
            <a:ext cx="1195708" cy="89678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81724" y="5539949"/>
            <a:ext cx="10010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Научимся распознавать личные местоимения среди других частей речи.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16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7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5082" y="2019780"/>
            <a:ext cx="10434918" cy="9194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узнать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что называют местоимением, научиться отличать местоимение от других частей речи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345" y="3486151"/>
            <a:ext cx="2726391" cy="272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7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019" y="2140285"/>
            <a:ext cx="10457949" cy="1708384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1483170" y="2837906"/>
            <a:ext cx="175813" cy="8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1704150" y="2837906"/>
            <a:ext cx="336921" cy="8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3709299" y="2844254"/>
            <a:ext cx="175813" cy="8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19438" y="3205522"/>
            <a:ext cx="1685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тыква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7981469" y="3563969"/>
            <a:ext cx="279579" cy="8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094010" y="3227293"/>
            <a:ext cx="1685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ноты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26770" y="3227293"/>
            <a:ext cx="1685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слон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9936531" y="3563969"/>
            <a:ext cx="320231" cy="17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404152" y="3536648"/>
            <a:ext cx="29754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1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922" t="3725" r="2696" b="2941"/>
          <a:stretch/>
        </p:blipFill>
        <p:spPr>
          <a:xfrm>
            <a:off x="2286001" y="349623"/>
            <a:ext cx="7810030" cy="618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259</Words>
  <Application>Microsoft Office PowerPoint</Application>
  <PresentationFormat>Широкоэкранный</PresentationFormat>
  <Paragraphs>44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24</cp:revision>
  <dcterms:created xsi:type="dcterms:W3CDTF">2025-02-19T16:11:18Z</dcterms:created>
  <dcterms:modified xsi:type="dcterms:W3CDTF">2025-03-04T18:05:47Z</dcterms:modified>
</cp:coreProperties>
</file>